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sldIdLst>
    <p:sldId id="274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9144000" cy="5143500" type="screen16x9"/>
  <p:notesSz cx="6858000" cy="9144000"/>
  <p:defaultTextStyle>
    <a:defPPr>
      <a:defRPr lang="es-A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4"/>
    <p:restoredTop sz="94644"/>
  </p:normalViewPr>
  <p:slideViewPr>
    <p:cSldViewPr snapToGrid="0" snapToObjects="1">
      <p:cViewPr varScale="1">
        <p:scale>
          <a:sx n="91" d="100"/>
          <a:sy n="91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C6635-E1DC-954B-B738-E877B459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66406"/>
            <a:ext cx="7886700" cy="993775"/>
          </a:xfrm>
          <a:prstGeom prst="rect">
            <a:avLst/>
          </a:prstGeom>
        </p:spPr>
        <p:txBody>
          <a:bodyPr/>
          <a:lstStyle>
            <a:lvl1pPr algn="ctr"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90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os columnas sin persona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82" y="655454"/>
            <a:ext cx="7989367" cy="6125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A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8111051-4268-6F47-A8C1-E84416554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983" y="1497027"/>
            <a:ext cx="3544311" cy="3135696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E6711C-C76B-EF4E-82B1-9BBE17A49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5221" y="1497027"/>
            <a:ext cx="3660129" cy="3135696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999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se destacada con personaje izquier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318197" y="1088265"/>
            <a:ext cx="6197152" cy="30780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031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sin persona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5454"/>
            <a:ext cx="7886699" cy="6125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A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recuadros para escrib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A5727-8352-D84B-9D60-3F2C25C20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0564"/>
            <a:ext cx="7886700" cy="6397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A2"/>
                </a:solidFill>
              </a:defRPr>
            </a:lvl1pPr>
          </a:lstStyle>
          <a:p>
            <a:r>
              <a:rPr lang="es-ES" dirty="0"/>
              <a:t>Título</a:t>
            </a:r>
            <a:endParaRPr lang="es-AR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5E2D80E-33D0-0843-9C03-64947BD92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2296" y="1348966"/>
            <a:ext cx="3717013" cy="3014804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AR" dirty="0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A7ADED97-E556-D14A-A76B-5B1108B5B9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348966"/>
            <a:ext cx="3717013" cy="3014804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9514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, subtítulo y apu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59F5130-5464-A649-9E07-043244406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937442"/>
            <a:ext cx="7886700" cy="2309121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710009F7-DB56-4746-A7B0-89AFFC655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7941"/>
            <a:ext cx="7886700" cy="770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A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AR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0705FA9C-A536-C841-8AD7-E49E670F84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357313"/>
            <a:ext cx="7886700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 dirty="0"/>
              <a:t>Subtítulo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1615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sonajes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0310"/>
            <a:ext cx="5347147" cy="3602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6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c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27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5B1CF-2AAF-2B45-8550-C8FE9A55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9200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597B1-A28B-E04B-94EE-B372509E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8B6A4C-1ECB-024B-B680-AC45B2DCF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808AF0-970A-8C4D-9CBE-ACD31A3D4C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105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F40CF-E873-4F45-BEFB-E70AC283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345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5B522-C53F-BC43-AFCE-9A1B40C30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317647-D0FA-4144-AAB2-6D0867C2F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6306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D0782A0-3C87-CB44-811E-0A12ECC1A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0F5E9DB-F793-C74D-86B3-2F74F5F712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251D4B9-08D1-A847-A525-6C7FD36629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243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F19777D-D906-B146-AC71-532549B95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72268AC-F673-E54A-B051-D94D740D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2E218C3-8EAE-5448-8543-63A8AAD34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7967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11F46DA-E2CE-4342-ADAD-C1B83612D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017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0F3430-28C1-0842-A4F7-E7A8BBF9B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0" y="2237425"/>
            <a:ext cx="825500" cy="787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95BFA32-63DA-9545-A829-3722B27FE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973" y="2227852"/>
            <a:ext cx="927100" cy="876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9EF790-6B74-4244-B0EC-DE3F85157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927" y="2089150"/>
            <a:ext cx="9017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6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4E3DDD-A7EE-EF4C-9248-9032C64BA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1" t="4289" r="72391" b="65824"/>
          <a:stretch/>
        </p:blipFill>
        <p:spPr>
          <a:xfrm>
            <a:off x="522514" y="629392"/>
            <a:ext cx="1520042" cy="26481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6E19CC6-8D88-A240-888A-2EB2FF0A5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84" t="4289" r="44110" b="65824"/>
          <a:stretch/>
        </p:blipFill>
        <p:spPr>
          <a:xfrm>
            <a:off x="2363189" y="629392"/>
            <a:ext cx="1460664" cy="26481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F4A41F8-6B92-6342-B1FD-DAD7227FF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29" t="6031" r="12124" b="70381"/>
          <a:stretch/>
        </p:blipFill>
        <p:spPr>
          <a:xfrm>
            <a:off x="3990109" y="1104404"/>
            <a:ext cx="1745672" cy="20900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4E1F7DB-367A-2D4F-A439-9FA347C72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68" t="30557" r="14312" b="57247"/>
          <a:stretch/>
        </p:blipFill>
        <p:spPr>
          <a:xfrm>
            <a:off x="6234545" y="872837"/>
            <a:ext cx="1080655" cy="10806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3764C1A-D6A1-8544-BC15-4221A18EA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0" t="55418" r="70708" b="34380"/>
          <a:stretch/>
        </p:blipFill>
        <p:spPr>
          <a:xfrm>
            <a:off x="6460178" y="2290455"/>
            <a:ext cx="1425038" cy="9040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44EFC47-5A1B-6249-915F-44BDF3E45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0" t="38413" r="57072" b="46845"/>
          <a:stretch/>
        </p:blipFill>
        <p:spPr>
          <a:xfrm>
            <a:off x="6121731" y="3277590"/>
            <a:ext cx="2386937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25927"/>
      </p:ext>
    </p:extLst>
  </p:cSld>
  <p:clrMapOvr>
    <a:masterClrMapping/>
  </p:clrMapOvr>
</p:sld>
</file>

<file path=ppt/theme/theme1.xml><?xml version="1.0" encoding="utf-8"?>
<a:theme xmlns:a="http://schemas.openxmlformats.org/drawingml/2006/main" name="just 2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st 2" id="{BCD32320-0B63-B441-BC4B-E04F31C6A90F}" vid="{3598CDA8-F453-5041-A7F4-C27B3E24C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just 2</Template>
  <TotalTime>739</TotalTime>
  <Words>0</Words>
  <Application>Microsoft Office PowerPoint</Application>
  <PresentationFormat>Presentación en pantalla (16:9)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just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Stephy</cp:lastModifiedBy>
  <cp:revision>35</cp:revision>
  <dcterms:created xsi:type="dcterms:W3CDTF">2020-09-16T18:00:54Z</dcterms:created>
  <dcterms:modified xsi:type="dcterms:W3CDTF">2021-02-11T17:12:00Z</dcterms:modified>
</cp:coreProperties>
</file>