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s-A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4"/>
    <p:restoredTop sz="94621"/>
  </p:normalViewPr>
  <p:slideViewPr>
    <p:cSldViewPr snapToGrid="0" snapToObjects="1">
      <p:cViewPr varScale="1">
        <p:scale>
          <a:sx n="139" d="100"/>
          <a:sy n="139" d="100"/>
        </p:scale>
        <p:origin x="55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ítulo y subtítulo con personaje derech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solidFill>
                  <a:srgbClr val="7030A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873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sin personaj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55454"/>
            <a:ext cx="7886699" cy="6125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85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texto con personaje derech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12098"/>
            <a:ext cx="7886700" cy="5559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95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se destacada con personaje izquier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996224" y="1088265"/>
            <a:ext cx="6519125" cy="307805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54745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dos columnas sin personaj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982" y="655454"/>
            <a:ext cx="7989367" cy="6125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68111051-4268-6F47-A8C1-E84416554C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983" y="1497027"/>
            <a:ext cx="3544311" cy="3135696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EE6711C-C76B-EF4E-82B1-9BBE17A49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55221" y="1497027"/>
            <a:ext cx="3660129" cy="3135696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1485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88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6" r:id="rId4"/>
    <p:sldLayoutId id="2147483665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6.jp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02401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2980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62970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CAACFE-87E8-5847-B078-761DAC4DB8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80916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29699496-261A-7A47-A673-26A385F7F5EC}"/>
              </a:ext>
            </a:extLst>
          </p:cNvPr>
          <p:cNvSpPr/>
          <p:nvPr/>
        </p:nvSpPr>
        <p:spPr>
          <a:xfrm>
            <a:off x="711442" y="1268015"/>
            <a:ext cx="3777640" cy="1544531"/>
          </a:xfrm>
          <a:prstGeom prst="roundRect">
            <a:avLst/>
          </a:prstGeom>
          <a:ln>
            <a:solidFill>
              <a:srgbClr val="7030A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D75FA6D7-04BB-DB40-8249-39CA426844C5}"/>
              </a:ext>
            </a:extLst>
          </p:cNvPr>
          <p:cNvSpPr/>
          <p:nvPr/>
        </p:nvSpPr>
        <p:spPr>
          <a:xfrm>
            <a:off x="711442" y="3048899"/>
            <a:ext cx="3777640" cy="1544531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F35AD5F4-BB16-DC47-AD94-17B5645C25A0}"/>
              </a:ext>
            </a:extLst>
          </p:cNvPr>
          <p:cNvSpPr/>
          <p:nvPr/>
        </p:nvSpPr>
        <p:spPr>
          <a:xfrm>
            <a:off x="4844866" y="1268015"/>
            <a:ext cx="3777640" cy="1544531"/>
          </a:xfrm>
          <a:prstGeom prst="roundRect">
            <a:avLst/>
          </a:prstGeom>
          <a:ln>
            <a:solidFill>
              <a:schemeClr val="accent6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971913F7-84EE-C547-B47B-582172521468}"/>
              </a:ext>
            </a:extLst>
          </p:cNvPr>
          <p:cNvSpPr/>
          <p:nvPr/>
        </p:nvSpPr>
        <p:spPr>
          <a:xfrm>
            <a:off x="4844866" y="3048899"/>
            <a:ext cx="3777640" cy="1544531"/>
          </a:xfrm>
          <a:prstGeom prst="roundRect">
            <a:avLst/>
          </a:prstGeom>
          <a:ln>
            <a:solidFill>
              <a:srgbClr val="0099A2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28650" y="593921"/>
            <a:ext cx="7886700" cy="555917"/>
          </a:xfrm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88026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>
            <a:extLst>
              <a:ext uri="{FF2B5EF4-FFF2-40B4-BE49-F238E27FC236}">
                <a16:creationId xmlns:a16="http://schemas.microsoft.com/office/drawing/2014/main" id="{6DD2EE24-D0F4-D645-A24D-7114BBFE7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758468"/>
            <a:ext cx="8004682" cy="92758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F74E6D8-515F-BA4D-B323-3026817F3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877" y="1443036"/>
            <a:ext cx="292016" cy="7901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7ECB356-5782-4C46-A095-1702490625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0159" y="2075179"/>
            <a:ext cx="171774" cy="29201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09FD878-568D-E741-8C38-ECC22C5319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4902" y="2075179"/>
            <a:ext cx="137419" cy="22330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50846CD-F3DC-2947-BC59-83F715B90E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2004" y="1987793"/>
            <a:ext cx="137419" cy="48096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7DBAFAA-78E0-104C-853A-827B74B43D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5531" y="2078719"/>
            <a:ext cx="171774" cy="25766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2996F3A-F1ED-234E-B5E6-F759F1B939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0433" y="2054102"/>
            <a:ext cx="206129" cy="36072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692D03F-7984-964A-8642-2233150DFC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1839" y="2044364"/>
            <a:ext cx="103065" cy="29201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1C50F80-6C9D-EB48-A519-1ECB96166F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12225" y="1897180"/>
            <a:ext cx="274839" cy="48096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3542DDEF-96B4-444B-8978-AF9CA4477A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91323" y="2054102"/>
            <a:ext cx="154597" cy="48096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E36C8F2-F2BD-6746-BEA3-C77911B86D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37458" y="1855412"/>
            <a:ext cx="257661" cy="480968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45C4C95-4A0E-1848-A59E-AA830D1FAB3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71122" y="2469505"/>
            <a:ext cx="171774" cy="120242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2DBD378C-432F-6344-89D4-FE9A13E4B73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3847" y="2464365"/>
            <a:ext cx="292016" cy="188952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AC677861-1097-5543-8B72-30AABEFD45B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21441" y="2186832"/>
            <a:ext cx="343549" cy="85887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5D4D257C-0E8F-234C-A27B-74721560CA0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01213" y="2121662"/>
            <a:ext cx="343549" cy="85887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CD2BCB76-5B4E-A543-AA8E-FF30E82138F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78936" y="1639469"/>
            <a:ext cx="292016" cy="618388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3479FF97-0D9B-A64B-BBDA-ADC69DFC1BE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5198" y="1673874"/>
            <a:ext cx="360726" cy="927581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615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2C48D7-92A3-A146-B62D-9A8A4140E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673401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139BEB4-6D1B-D146-814D-D19909DF2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0878" y="2253830"/>
            <a:ext cx="729237" cy="58656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EF35ECA-2908-D04C-B80C-0DF8D2BEF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9918" y="2269683"/>
            <a:ext cx="634119" cy="57070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DB189CC-6A9E-694C-AA51-5DE8C9A9E5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989" y="2253830"/>
            <a:ext cx="729237" cy="58656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183E538-2775-A043-A94F-6F52B3E917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4060" y="2253830"/>
            <a:ext cx="729237" cy="5865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EA076A4-1851-374C-9334-FEE4947B26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0424" y="2253830"/>
            <a:ext cx="729237" cy="58656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E60FFB9-A919-8841-ACEB-9372A66DC8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7242" y="2253830"/>
            <a:ext cx="729237" cy="58656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mtClean="0"/>
              <a:t>Íconos</a:t>
            </a:r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02090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EA4F5D0-1F42-204A-AC1C-74911C56B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56" y="2821780"/>
            <a:ext cx="1963766" cy="182721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A02A625-A54E-E34C-9C13-0D32823DE4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144" y="2593182"/>
            <a:ext cx="2121760" cy="215185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F733FB1-C7F6-144D-A10D-70D190F1D6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5904" y="2680299"/>
            <a:ext cx="2760020" cy="21101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D067EDD-02C8-834C-AE4B-D07728A8EB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7931" y="312568"/>
            <a:ext cx="2286000" cy="2509212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866796E-B78C-CE4E-9BD8-B2CBD91FB3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887" y="428469"/>
            <a:ext cx="1868488" cy="246762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B7837DC5-7800-F844-992E-E55EC4D8DC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1920" y="513491"/>
            <a:ext cx="1961423" cy="21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19468"/>
      </p:ext>
    </p:extLst>
  </p:cSld>
  <p:clrMapOvr>
    <a:masterClrMapping/>
  </p:clrMapOvr>
</p:sld>
</file>

<file path=ppt/theme/theme1.xml><?xml version="1.0" encoding="utf-8"?>
<a:theme xmlns:a="http://schemas.openxmlformats.org/drawingml/2006/main" name="Música 4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</TotalTime>
  <Words>1</Words>
  <Application>Microsoft Office PowerPoint</Application>
  <PresentationFormat>Presentación en pantalla (16:9)</PresentationFormat>
  <Paragraphs>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Música 4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Íconos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Pablo Ostuni</cp:lastModifiedBy>
  <cp:revision>17</cp:revision>
  <dcterms:created xsi:type="dcterms:W3CDTF">2020-09-16T18:00:54Z</dcterms:created>
  <dcterms:modified xsi:type="dcterms:W3CDTF">2020-10-01T13:30:12Z</dcterms:modified>
</cp:coreProperties>
</file>